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2"/>
  </p:normalViewPr>
  <p:slideViewPr>
    <p:cSldViewPr snapToGrid="0">
      <p:cViewPr varScale="1">
        <p:scale>
          <a:sx n="111" d="100"/>
          <a:sy n="111" d="100"/>
        </p:scale>
        <p:origin x="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E43FDF2-2100-ECA2-76CB-472AE8265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D892F41-D733-EE26-F7A7-DCF68D95B3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5926B8-019A-9D7D-7203-0712B6C1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795FA08-3809-0FBE-E18E-59972D960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623326-ABFA-4E20-9C43-2D1BCF21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78220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94082F-1238-6A94-B061-DF1DB0218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9FE6407-4480-C805-447A-A980D64B3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293A5C-D5D3-9F43-D05C-CE9EE7F77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96E30D-F98B-8FEC-CE50-F774500B6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F016FC0-11E2-BA30-669E-F506715B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45237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3C83C34-5BC0-2C9D-89C0-B710960CDC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B25DCEA-3770-64C4-A1DE-9B2DBB253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52CB2B2-3EBE-611E-10C1-CB41075BE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FC28676-A03F-EA7F-6DD8-0E736E7F2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7D6FD56-B6F2-1E0E-D7CE-5DD32FA51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3589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984299-F01A-0616-449A-92245047F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8F9DCBE-B61A-FC90-FEF3-D274D1C43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E29918-3393-0923-44EE-DD2A53ECB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73E8D7-A655-79DE-D1EB-E5ABE3DB5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9E3912-203B-61B5-5481-6EA4F86AF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0462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B28911-7B2C-28CF-E98B-9BB15C1DF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4A1178-1EE6-70CF-2484-9BC4DD9D3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8E7E03B-09C5-0AE9-39BC-7DC373B8F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3AAD9EF-8B68-E8A8-1EB1-4D56856FD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20FFD9-C567-02EB-2B05-B1FA7C3E9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50354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1CF77D-F724-DDAF-2B02-0F2CBF8F3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282934E-A9A4-2F87-595B-38AE09D3C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13741C6-3EA5-B0C6-139F-3DE0867E9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7033EB8-7C47-E6E2-E745-DD315C077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C0586BD-0008-0E27-F080-FAE137F07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C00CC7-9E13-497E-5C9F-66B364CA4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9615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A44AA4-8FD3-5E06-09F6-CE42A7444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5DA4392-39F2-3A76-BAB7-8F4794413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ED7EE25-EE20-2F3B-964B-05A78BD71B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C7E9A20-3AD7-5765-9FA0-46D312FD6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973C28E-648B-D227-0C84-24FA35B8F9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FA6E3AA-D5FB-3FDE-6C42-2E1AF262B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E1E2B77-8AB3-5097-07C3-95CE8BC49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54A6409-AD2A-2778-994C-6B227743F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026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B9B6C4-3312-4BFF-9B1F-BF530F407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4AF749E-F47B-2B69-3375-550EF4E4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E526BE7-91BD-5511-6EEB-98BBF2660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DD728C4-2BA5-637C-CF8C-43CE69F36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9505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314EC4F-48B2-D6D1-17A0-CA968CD3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66862DC-D6D3-4B8C-F64E-A460F25C6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EB0BD4-BB4A-46A5-276C-EC1A79574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1944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79D2CB-8979-10CA-EF11-E6301F1C3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97E74C-87D0-DBBF-C7FF-46F4C2FD5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925C621-BE6D-AB4F-F99E-BA58B40BB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4D3BE65-3CC1-1B52-199F-576A99E01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737B5C6-3044-5892-94D9-A33E7AB76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C422BD4-E374-46F4-4526-A3A66C3F6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746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F0FD0B-76D3-1B8F-8FB6-48AB831EF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8FBAFC4-906E-AA5A-B3A5-4F061D874F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D4250BD-1255-6143-D79C-8AF2B78CD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46E40C5-06E2-020E-7929-F0BB8F157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093860-654E-97A8-EA7C-BE6C9ADA4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31351A2-5654-A654-4558-CF6CAEFBE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04128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CED2267-BEF9-4953-785F-6EB61D028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F216809-01E4-E325-ACE1-459674A32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369E0E-EB8D-6B9C-2749-036899E765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DBB49-D648-3E42-A005-E93E25091E5F}" type="datetimeFigureOut">
              <a:rPr kumimoji="1" lang="zh-CN" altLang="en-US" smtClean="0"/>
              <a:t>2026/8/6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A35A96-24B4-630C-3E95-4A098DC247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F92285-F5C5-357E-758A-9E3801CEC1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10879-4619-CD45-BC0E-6B557D74450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0508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F8A915-54DD-0C5C-DF63-34AECC2F8F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AB4C95F-436F-F94D-2BBF-700B8D4C3D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A7EB31B-AA42-5922-8877-52073E0937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315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22B0A-2A87-B822-F00C-E0FF69C42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id="{902BB75E-0873-368A-2D0F-816168EF4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7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8F4DC8-B34B-1D7A-D2FC-C9CF73707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50F3103B-7875-7A8E-CC25-18023F8BA0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77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C3D9138-BBD7-6C2A-39CE-0FF2CEE36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0F3EBE1-D262-19A4-7938-AAD9EB33D8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04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宽屏</PresentationFormat>
  <Paragraphs>0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鑫 徐</dc:creator>
  <cp:lastModifiedBy>鑫 徐</cp:lastModifiedBy>
  <cp:revision>1</cp:revision>
  <dcterms:created xsi:type="dcterms:W3CDTF">2026-08-05T16:20:18Z</dcterms:created>
  <dcterms:modified xsi:type="dcterms:W3CDTF">2026-08-05T16:21:45Z</dcterms:modified>
</cp:coreProperties>
</file>